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Default Extension="gif" ContentType="image/gif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9" r:id="rId3"/>
    <p:sldId id="257" r:id="rId4"/>
    <p:sldId id="270" r:id="rId5"/>
    <p:sldId id="258" r:id="rId6"/>
    <p:sldId id="271" r:id="rId7"/>
    <p:sldId id="259" r:id="rId8"/>
    <p:sldId id="272" r:id="rId9"/>
    <p:sldId id="260" r:id="rId10"/>
    <p:sldId id="273" r:id="rId11"/>
    <p:sldId id="261" r:id="rId12"/>
    <p:sldId id="274" r:id="rId13"/>
    <p:sldId id="262" r:id="rId14"/>
    <p:sldId id="263" r:id="rId15"/>
    <p:sldId id="275" r:id="rId16"/>
    <p:sldId id="264" r:id="rId17"/>
    <p:sldId id="265" r:id="rId18"/>
    <p:sldId id="277" r:id="rId19"/>
    <p:sldId id="266" r:id="rId20"/>
    <p:sldId id="276" r:id="rId21"/>
    <p:sldId id="267" r:id="rId22"/>
    <p:sldId id="268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2" autoAdjust="0"/>
    <p:restoredTop sz="65441" autoAdjust="0"/>
  </p:normalViewPr>
  <p:slideViewPr>
    <p:cSldViewPr>
      <p:cViewPr varScale="1">
        <p:scale>
          <a:sx n="56" d="100"/>
          <a:sy n="56" d="100"/>
        </p:scale>
        <p:origin x="-2218" y="-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66996-3286-46D9-AA06-EB9BA9177051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F99E6-FD8F-4611-9479-94B51B73D78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99E6-FD8F-4611-9479-94B51B73D78C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99E6-FD8F-4611-9479-94B51B73D78C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99E6-FD8F-4611-9479-94B51B73D78C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99E6-FD8F-4611-9479-94B51B73D78C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99E6-FD8F-4611-9479-94B51B73D78C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99E6-FD8F-4611-9479-94B51B73D78C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Line Plot with Trend Line: Minimum Temperature Over Time</a:t>
            </a:r>
            <a:endParaRPr lang="en-US" dirty="0" smtClean="0"/>
          </a:p>
          <a:p>
            <a:r>
              <a:rPr lang="en-US" b="1" dirty="0" smtClean="0"/>
              <a:t>Observation:</a:t>
            </a:r>
            <a:r>
              <a:rPr lang="en-US" dirty="0" smtClean="0"/>
              <a:t> The line plot shows the trend in minimum temperature over time, with a red trend line indicating the overall direction. The trend line suggests that minimum temperatures have either increased or decreased over the analyzed period.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99E6-FD8F-4611-9479-94B51B73D78C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99E6-FD8F-4611-9479-94B51B73D78C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Correlation with Other Variables:</a:t>
            </a:r>
            <a:r>
              <a:rPr lang="en-US" dirty="0" smtClean="0"/>
              <a:t> Wind speed shows weaker correlations with temperature and precipitation variables. This suggests that wind speed operates independently of temperature and precipitation to a certain extent, influenced more by local atmospheric conditions or geographic factors.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99E6-FD8F-4611-9479-94B51B73D78C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F99E6-FD8F-4611-9479-94B51B73D78C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A943-AE45-4067-80EC-A8F24D412A77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C7B44-B535-48B1-86E1-7DB85D3634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A943-AE45-4067-80EC-A8F24D412A77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C7B44-B535-48B1-86E1-7DB85D3634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A943-AE45-4067-80EC-A8F24D412A77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C7B44-B535-48B1-86E1-7DB85D3634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A943-AE45-4067-80EC-A8F24D412A77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C7B44-B535-48B1-86E1-7DB85D3634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A943-AE45-4067-80EC-A8F24D412A77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C7B44-B535-48B1-86E1-7DB85D3634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A943-AE45-4067-80EC-A8F24D412A77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C7B44-B535-48B1-86E1-7DB85D3634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A943-AE45-4067-80EC-A8F24D412A77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C7B44-B535-48B1-86E1-7DB85D3634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A943-AE45-4067-80EC-A8F24D412A77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C7B44-B535-48B1-86E1-7DB85D3634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A943-AE45-4067-80EC-A8F24D412A77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C7B44-B535-48B1-86E1-7DB85D3634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A943-AE45-4067-80EC-A8F24D412A77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C7B44-B535-48B1-86E1-7DB85D3634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A943-AE45-4067-80EC-A8F24D412A77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C7B44-B535-48B1-86E1-7DB85D3634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7A943-AE45-4067-80EC-A8F24D412A77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C7B44-B535-48B1-86E1-7DB85D3634B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Weather Data Analysis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Monthly Climate Stations</a:t>
            </a:r>
            <a:endParaRPr 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7166"/>
            <a:ext cx="8229600" cy="5768997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Maximum temperature Analysis</a:t>
            </a:r>
          </a:p>
          <a:p>
            <a:r>
              <a:rPr lang="en-US" sz="2700" dirty="0" smtClean="0"/>
              <a:t>According to the maximum temperature data, it varies from 05 degrees Celsius to 25 degrees Celsius</a:t>
            </a:r>
          </a:p>
          <a:p>
            <a:r>
              <a:rPr lang="en-US" sz="2700" dirty="0" smtClean="0"/>
              <a:t>The maximum temperature does not goes beyond 30 degrees Celsius. That means that the station for which the data has been analyzed not a warm place.</a:t>
            </a:r>
          </a:p>
          <a:p>
            <a:endParaRPr lang="en-US" sz="2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 descr="C:\Users\reshm\OneDrive\Pictures\Screenshots\Screenshot 2024-08-24 16002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285728"/>
            <a:ext cx="8286808" cy="592935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7166"/>
            <a:ext cx="8229600" cy="5768997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Minimum temperature Analysis</a:t>
            </a:r>
          </a:p>
          <a:p>
            <a:r>
              <a:rPr lang="en-US" sz="2700" dirty="0" smtClean="0"/>
              <a:t>According to the minimum temperature data, it varies from 0 degrees Celsius to 15 degrees Celsius </a:t>
            </a:r>
          </a:p>
          <a:p>
            <a:r>
              <a:rPr lang="en-US" sz="2700" dirty="0" smtClean="0"/>
              <a:t>In extreme winter conditions, it may reach close to -5 degrees Celsius</a:t>
            </a:r>
          </a:p>
          <a:p>
            <a:endParaRPr lang="en-US" sz="2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4-08-24 160100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85729"/>
            <a:ext cx="8229600" cy="579374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Screenshot 2024-08-24 160151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285728"/>
            <a:ext cx="8229600" cy="560314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28604"/>
            <a:ext cx="8229600" cy="569755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Rainfall over time</a:t>
            </a:r>
          </a:p>
          <a:p>
            <a:r>
              <a:rPr lang="en-US" sz="2700" dirty="0" smtClean="0"/>
              <a:t>From the equation of the trend line, the gradient of the line is positive indicating an increase in rainfall with time.</a:t>
            </a:r>
          </a:p>
          <a:p>
            <a:r>
              <a:rPr lang="en-US" sz="2700" dirty="0" smtClean="0"/>
              <a:t>Extreme rainfall was recorded between 2007 and 2008, which are given on the graph by the outliers</a:t>
            </a:r>
            <a:endParaRPr lang="en-US" sz="2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4-08-24 160250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7158" y="285728"/>
            <a:ext cx="8501122" cy="607189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4-08-24 160314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4282" y="214290"/>
            <a:ext cx="8501122" cy="591187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5728"/>
            <a:ext cx="8229600" cy="5840435"/>
          </a:xfrm>
        </p:spPr>
        <p:txBody>
          <a:bodyPr/>
          <a:lstStyle/>
          <a:p>
            <a:r>
              <a:rPr lang="en-US" b="1" dirty="0" smtClean="0"/>
              <a:t>Wind Speed Distribution</a:t>
            </a:r>
          </a:p>
          <a:p>
            <a:r>
              <a:rPr lang="en-US" dirty="0" smtClean="0"/>
              <a:t>The histogram of wind speed (</a:t>
            </a:r>
            <a:r>
              <a:rPr lang="en-US" dirty="0" err="1" smtClean="0"/>
              <a:t>wspd</a:t>
            </a:r>
            <a:r>
              <a:rPr lang="en-US" dirty="0" smtClean="0"/>
              <a:t>) shows a peak at lower wind speeds, indicating that calm conditions are more common. This right-skewed distribution suggests that high wind speeds are less frequent, with most observations clustered around lower values.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shot 2024-08-24 160340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57356" y="311912"/>
            <a:ext cx="6143668" cy="581425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 of Climate data</a:t>
            </a:r>
            <a:endParaRPr lang="en-US" dirty="0"/>
          </a:p>
        </p:txBody>
      </p:sp>
      <p:pic>
        <p:nvPicPr>
          <p:cNvPr id="4" name="Content Placeholder 3" descr="Screenshot 2024-08-24 163939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4348" y="1214422"/>
            <a:ext cx="7506748" cy="431542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Windrose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the </a:t>
            </a:r>
            <a:r>
              <a:rPr lang="en-US" dirty="0" err="1" smtClean="0"/>
              <a:t>windrose</a:t>
            </a:r>
            <a:r>
              <a:rPr lang="en-US" dirty="0" smtClean="0"/>
              <a:t> diagram, it can be deduced that wind mostly blow the north-eastern and south-eastern sector  at this station</a:t>
            </a:r>
          </a:p>
          <a:p>
            <a:r>
              <a:rPr lang="en-US" dirty="0" smtClean="0"/>
              <a:t>The station may be a low altitude area as the wind remains between 10 to 15 km/hr. </a:t>
            </a:r>
          </a:p>
          <a:p>
            <a:r>
              <a:rPr lang="en-US" dirty="0" smtClean="0"/>
              <a:t>The maximum wind recorded is 20 km/hr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 descr="C:\Users\reshm\3d_animation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6866" y="285728"/>
            <a:ext cx="8967134" cy="621510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of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1643050"/>
            <a:ext cx="8215370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42918"/>
            <a:ext cx="8229600" cy="5483245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 smtClean="0"/>
              <a:t>Distribution Analysis</a:t>
            </a:r>
          </a:p>
          <a:p>
            <a:r>
              <a:rPr lang="en-US" b="1" dirty="0" smtClean="0"/>
              <a:t>Histogram and KDE Plots:</a:t>
            </a:r>
            <a:endParaRPr lang="en-US" dirty="0" smtClean="0"/>
          </a:p>
          <a:p>
            <a:r>
              <a:rPr lang="en-US" b="1" dirty="0" smtClean="0"/>
              <a:t>Average Temperature (</a:t>
            </a:r>
            <a:r>
              <a:rPr lang="en-US" b="1" dirty="0" err="1" smtClean="0"/>
              <a:t>tavg</a:t>
            </a:r>
            <a:r>
              <a:rPr lang="en-US" b="1" dirty="0" smtClean="0"/>
              <a:t>):</a:t>
            </a:r>
            <a:r>
              <a:rPr lang="en-US" dirty="0" smtClean="0"/>
              <a:t> Shows a bell-shaped curve, indicating a normal distribution. This suggests that average temperatures vary around a central value with most data points clustering near this average.</a:t>
            </a:r>
          </a:p>
          <a:p>
            <a:r>
              <a:rPr lang="en-US" b="1" dirty="0" smtClean="0"/>
              <a:t>Minimum Temperature (</a:t>
            </a:r>
            <a:r>
              <a:rPr lang="en-US" b="1" dirty="0" err="1" smtClean="0"/>
              <a:t>tmin</a:t>
            </a:r>
            <a:r>
              <a:rPr lang="en-US" b="1" dirty="0" smtClean="0"/>
              <a:t>):</a:t>
            </a:r>
            <a:r>
              <a:rPr lang="en-US" dirty="0" smtClean="0"/>
              <a:t> Similarly, this distribution also appears normal, reflecting typical seasonal variations.</a:t>
            </a:r>
          </a:p>
          <a:p>
            <a:r>
              <a:rPr lang="en-US" b="1" dirty="0" smtClean="0"/>
              <a:t>Maximum Temperature (</a:t>
            </a:r>
            <a:r>
              <a:rPr lang="en-US" b="1" dirty="0" err="1" smtClean="0"/>
              <a:t>tmax</a:t>
            </a:r>
            <a:r>
              <a:rPr lang="en-US" b="1" dirty="0" smtClean="0"/>
              <a:t>):</a:t>
            </a:r>
            <a:r>
              <a:rPr lang="en-US" dirty="0" smtClean="0"/>
              <a:t> Shows normal distribution with peaks around certain temperatures, which might be influenced by seasonal weather patterns.</a:t>
            </a:r>
          </a:p>
          <a:p>
            <a:r>
              <a:rPr lang="en-US" b="1" dirty="0" smtClean="0"/>
              <a:t>Precipitation (</a:t>
            </a:r>
            <a:r>
              <a:rPr lang="en-US" b="1" dirty="0" err="1" smtClean="0"/>
              <a:t>prcp</a:t>
            </a:r>
            <a:r>
              <a:rPr lang="en-US" b="1" dirty="0" smtClean="0"/>
              <a:t>):</a:t>
            </a:r>
            <a:r>
              <a:rPr lang="en-US" dirty="0" smtClean="0"/>
              <a:t> Skewed distribution, indicating a right-skewed pattern with many days of low precipitation and fewer days of high precipitation.</a:t>
            </a:r>
          </a:p>
          <a:p>
            <a:r>
              <a:rPr lang="en-US" b="1" dirty="0" smtClean="0"/>
              <a:t>Wind Speed (</a:t>
            </a:r>
            <a:r>
              <a:rPr lang="en-US" b="1" dirty="0" err="1" smtClean="0"/>
              <a:t>wspd</a:t>
            </a:r>
            <a:r>
              <a:rPr lang="en-US" b="1" dirty="0" smtClean="0"/>
              <a:t>):</a:t>
            </a:r>
            <a:r>
              <a:rPr lang="en-US" dirty="0" smtClean="0"/>
              <a:t> Shows a distribution with a peak at lower wind speeds, indicating that calm conditions are more common.</a:t>
            </a:r>
          </a:p>
          <a:p>
            <a:r>
              <a:rPr lang="en-US" b="1" dirty="0" smtClean="0"/>
              <a:t>Pressure (pres):</a:t>
            </a:r>
            <a:r>
              <a:rPr lang="en-US" dirty="0" smtClean="0"/>
              <a:t> Appears normally distributed, reflecting typical atmospheric pressure variations.</a:t>
            </a:r>
          </a:p>
          <a:p>
            <a:r>
              <a:rPr lang="en-US" b="1" dirty="0" smtClean="0"/>
              <a:t>Sunshine (</a:t>
            </a:r>
            <a:r>
              <a:rPr lang="en-US" b="1" dirty="0" err="1" smtClean="0"/>
              <a:t>tsun</a:t>
            </a:r>
            <a:r>
              <a:rPr lang="en-US" b="1" dirty="0" smtClean="0"/>
              <a:t>):</a:t>
            </a:r>
            <a:r>
              <a:rPr lang="en-US" dirty="0" smtClean="0"/>
              <a:t> Distribution might show variations based on geographical and seasonal factors.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285729"/>
            <a:ext cx="8358246" cy="5865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42918"/>
            <a:ext cx="8229600" cy="5483245"/>
          </a:xfrm>
        </p:spPr>
        <p:txBody>
          <a:bodyPr/>
          <a:lstStyle/>
          <a:p>
            <a:r>
              <a:rPr lang="en-US" b="1" dirty="0" smtClean="0"/>
              <a:t>Scatter Plot: Average Temperature vs. Precipitation</a:t>
            </a:r>
            <a:endParaRPr lang="en-US" dirty="0" smtClean="0"/>
          </a:p>
          <a:p>
            <a:r>
              <a:rPr lang="en-US" b="1" dirty="0" smtClean="0"/>
              <a:t>Observation:</a:t>
            </a:r>
            <a:r>
              <a:rPr lang="en-US" dirty="0" smtClean="0"/>
              <a:t> The scatter plot shows how average temperature correlates with precipitation. The red trend line indicates a weak correlation, suggesting that changes in average temperature have a limited impact on precipitation levels.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reshm\OneDrive\Pictures\Screenshots\Screenshot 2024-08-24 15595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1775" y="214290"/>
            <a:ext cx="8412191" cy="647702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42918"/>
            <a:ext cx="8229600" cy="5483245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smtClean="0"/>
              <a:t>Correlation </a:t>
            </a:r>
            <a:r>
              <a:rPr lang="en-US" b="1" dirty="0" err="1" smtClean="0"/>
              <a:t>Heatmap</a:t>
            </a:r>
            <a:r>
              <a:rPr lang="en-US" b="1" dirty="0" smtClean="0"/>
              <a:t>:</a:t>
            </a:r>
            <a:endParaRPr lang="en-US" dirty="0" smtClean="0"/>
          </a:p>
          <a:p>
            <a:r>
              <a:rPr lang="en-US" b="1" dirty="0" smtClean="0"/>
              <a:t>Temperature Variables:</a:t>
            </a:r>
            <a:r>
              <a:rPr lang="en-US" dirty="0" smtClean="0"/>
              <a:t> High correlation between average, minimum, and maximum temperatures, suggesting a strong relationship between these temperature measures.</a:t>
            </a:r>
          </a:p>
          <a:p>
            <a:r>
              <a:rPr lang="en-US" b="1" dirty="0" smtClean="0"/>
              <a:t>Precipitation and Temperature:</a:t>
            </a:r>
            <a:r>
              <a:rPr lang="en-US" dirty="0" smtClean="0"/>
              <a:t> Low to moderate correlation between precipitation and temperature variables, indicating that while temperature can influence precipitation, it is not the sole factor.</a:t>
            </a:r>
          </a:p>
          <a:p>
            <a:r>
              <a:rPr lang="en-US" b="1" dirty="0" smtClean="0"/>
              <a:t>Other Variables:</a:t>
            </a:r>
            <a:r>
              <a:rPr lang="en-US" dirty="0" smtClean="0"/>
              <a:t> Pressure and wind speed show weaker correlations with temperature and precipitation, suggesting different underlying factors.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9" name="Picture 3" descr="C:\Users\reshm\OneDrive\Pictures\Screenshots\Screenshot 2024-08-24 16004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214290"/>
            <a:ext cx="8358246" cy="592935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614</Words>
  <Application>Microsoft Office PowerPoint</Application>
  <PresentationFormat>On-screen Show (4:3)</PresentationFormat>
  <Paragraphs>47</Paragraphs>
  <Slides>22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Weather Data Analysis</vt:lpstr>
      <vt:lpstr>Statistics of Climate data</vt:lpstr>
      <vt:lpstr>Distribution of Parameters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Windrose</vt:lpstr>
      <vt:lpstr>Slide 21</vt:lpstr>
      <vt:lpstr>Slide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Reshmee Natasha Seetohul</dc:creator>
  <cp:lastModifiedBy>Reshmee Natasha Seetohul</cp:lastModifiedBy>
  <cp:revision>17</cp:revision>
  <dcterms:created xsi:type="dcterms:W3CDTF">2024-08-24T12:05:24Z</dcterms:created>
  <dcterms:modified xsi:type="dcterms:W3CDTF">2024-08-25T17:30:47Z</dcterms:modified>
</cp:coreProperties>
</file>